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</p:sldIdLst>
  <p:sldSz cy="10691800" cx="7559675"/>
  <p:notesSz cx="6735750" cy="9866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" roundtripDataSignature="AMtx7mh/ov5Dgr7k5o7KZPsdCr3PurAe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21C9617-6D54-4B8D-BF7F-3AAFE601F454}">
  <a:tblStyle styleId="{B21C9617-6D54-4B8D-BF7F-3AAFE601F45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58988" y="739775"/>
            <a:ext cx="2617787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2060575" y="739775"/>
            <a:ext cx="261461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2:notes"/>
          <p:cNvSpPr/>
          <p:nvPr>
            <p:ph idx="2" type="sldImg"/>
          </p:nvPr>
        </p:nvSpPr>
        <p:spPr>
          <a:xfrm>
            <a:off x="2060575" y="739775"/>
            <a:ext cx="261461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4"/>
          <p:cNvSpPr txBox="1"/>
          <p:nvPr>
            <p:ph idx="1" type="subTitle"/>
          </p:nvPr>
        </p:nvSpPr>
        <p:spPr>
          <a:xfrm>
            <a:off x="378000" y="2501640"/>
            <a:ext cx="6803640" cy="6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" type="body"/>
          </p:nvPr>
        </p:nvSpPr>
        <p:spPr>
          <a:xfrm>
            <a:off x="378000" y="250164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3"/>
          <p:cNvSpPr txBox="1"/>
          <p:nvPr>
            <p:ph idx="2" type="body"/>
          </p:nvPr>
        </p:nvSpPr>
        <p:spPr>
          <a:xfrm>
            <a:off x="3864240" y="250164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3" type="body"/>
          </p:nvPr>
        </p:nvSpPr>
        <p:spPr>
          <a:xfrm>
            <a:off x="378000" y="574092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4" type="body"/>
          </p:nvPr>
        </p:nvSpPr>
        <p:spPr>
          <a:xfrm>
            <a:off x="3864240" y="574092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4"/>
          <p:cNvSpPr txBox="1"/>
          <p:nvPr>
            <p:ph idx="1" type="body"/>
          </p:nvPr>
        </p:nvSpPr>
        <p:spPr>
          <a:xfrm>
            <a:off x="378000" y="2501640"/>
            <a:ext cx="219060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2" type="body"/>
          </p:nvPr>
        </p:nvSpPr>
        <p:spPr>
          <a:xfrm>
            <a:off x="2678400" y="2501640"/>
            <a:ext cx="219060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3" type="body"/>
          </p:nvPr>
        </p:nvSpPr>
        <p:spPr>
          <a:xfrm>
            <a:off x="4979160" y="2501640"/>
            <a:ext cx="219060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4" type="body"/>
          </p:nvPr>
        </p:nvSpPr>
        <p:spPr>
          <a:xfrm>
            <a:off x="378000" y="5740920"/>
            <a:ext cx="219060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idx="5" type="body"/>
          </p:nvPr>
        </p:nvSpPr>
        <p:spPr>
          <a:xfrm>
            <a:off x="2678400" y="5740920"/>
            <a:ext cx="219060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6" type="body"/>
          </p:nvPr>
        </p:nvSpPr>
        <p:spPr>
          <a:xfrm>
            <a:off x="4979160" y="5740920"/>
            <a:ext cx="219060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" type="body"/>
          </p:nvPr>
        </p:nvSpPr>
        <p:spPr>
          <a:xfrm>
            <a:off x="378000" y="2501640"/>
            <a:ext cx="6803640" cy="6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"/>
          <p:cNvSpPr txBox="1"/>
          <p:nvPr>
            <p:ph idx="1" type="body"/>
          </p:nvPr>
        </p:nvSpPr>
        <p:spPr>
          <a:xfrm>
            <a:off x="378000" y="2501640"/>
            <a:ext cx="3319920" cy="6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2" type="body"/>
          </p:nvPr>
        </p:nvSpPr>
        <p:spPr>
          <a:xfrm>
            <a:off x="3864240" y="2501640"/>
            <a:ext cx="3319920" cy="6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/>
          <p:nvPr>
            <p:ph idx="1" type="subTitle"/>
          </p:nvPr>
        </p:nvSpPr>
        <p:spPr>
          <a:xfrm>
            <a:off x="257760" y="1547640"/>
            <a:ext cx="7044120" cy="19779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" type="body"/>
          </p:nvPr>
        </p:nvSpPr>
        <p:spPr>
          <a:xfrm>
            <a:off x="378000" y="250164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2" type="body"/>
          </p:nvPr>
        </p:nvSpPr>
        <p:spPr>
          <a:xfrm>
            <a:off x="3864240" y="2501640"/>
            <a:ext cx="3319920" cy="6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3" type="body"/>
          </p:nvPr>
        </p:nvSpPr>
        <p:spPr>
          <a:xfrm>
            <a:off x="378000" y="574092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0"/>
          <p:cNvSpPr txBox="1"/>
          <p:nvPr>
            <p:ph idx="1" type="body"/>
          </p:nvPr>
        </p:nvSpPr>
        <p:spPr>
          <a:xfrm>
            <a:off x="378000" y="2501640"/>
            <a:ext cx="3319920" cy="6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2" type="body"/>
          </p:nvPr>
        </p:nvSpPr>
        <p:spPr>
          <a:xfrm>
            <a:off x="3864240" y="250164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3" type="body"/>
          </p:nvPr>
        </p:nvSpPr>
        <p:spPr>
          <a:xfrm>
            <a:off x="3864240" y="574092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378000" y="250164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3864240" y="2501640"/>
            <a:ext cx="331992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3" type="body"/>
          </p:nvPr>
        </p:nvSpPr>
        <p:spPr>
          <a:xfrm>
            <a:off x="378000" y="5740920"/>
            <a:ext cx="680364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1" type="body"/>
          </p:nvPr>
        </p:nvSpPr>
        <p:spPr>
          <a:xfrm>
            <a:off x="378000" y="2501640"/>
            <a:ext cx="680364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2"/>
          <p:cNvSpPr txBox="1"/>
          <p:nvPr>
            <p:ph idx="2" type="body"/>
          </p:nvPr>
        </p:nvSpPr>
        <p:spPr>
          <a:xfrm>
            <a:off x="378000" y="5740920"/>
            <a:ext cx="6803640" cy="2957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257760" y="1547640"/>
            <a:ext cx="7044120" cy="4266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"/>
          <p:cNvSpPr txBox="1"/>
          <p:nvPr>
            <p:ph idx="12" type="sldNum"/>
          </p:nvPr>
        </p:nvSpPr>
        <p:spPr>
          <a:xfrm>
            <a:off x="7004880" y="9693720"/>
            <a:ext cx="453240" cy="817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8;p3"/>
          <p:cNvSpPr txBox="1"/>
          <p:nvPr>
            <p:ph idx="1" type="body"/>
          </p:nvPr>
        </p:nvSpPr>
        <p:spPr>
          <a:xfrm>
            <a:off x="378000" y="2501640"/>
            <a:ext cx="6803640" cy="6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43.png"/><Relationship Id="rId42" Type="http://schemas.openxmlformats.org/officeDocument/2006/relationships/image" Target="../media/image45.png"/><Relationship Id="rId41" Type="http://schemas.openxmlformats.org/officeDocument/2006/relationships/image" Target="../media/image40.png"/><Relationship Id="rId44" Type="http://schemas.openxmlformats.org/officeDocument/2006/relationships/image" Target="../media/image37.png"/><Relationship Id="rId43" Type="http://schemas.openxmlformats.org/officeDocument/2006/relationships/image" Target="../media/image41.png"/><Relationship Id="rId46" Type="http://schemas.openxmlformats.org/officeDocument/2006/relationships/image" Target="../media/image42.png"/><Relationship Id="rId45" Type="http://schemas.openxmlformats.org/officeDocument/2006/relationships/image" Target="../media/image47.png"/><Relationship Id="rId106" Type="http://schemas.openxmlformats.org/officeDocument/2006/relationships/image" Target="../media/image103.png"/><Relationship Id="rId105" Type="http://schemas.openxmlformats.org/officeDocument/2006/relationships/image" Target="../media/image99.png"/><Relationship Id="rId104" Type="http://schemas.openxmlformats.org/officeDocument/2006/relationships/image" Target="../media/image107.png"/><Relationship Id="rId48" Type="http://schemas.openxmlformats.org/officeDocument/2006/relationships/image" Target="../media/image38.png"/><Relationship Id="rId47" Type="http://schemas.openxmlformats.org/officeDocument/2006/relationships/image" Target="../media/image44.png"/><Relationship Id="rId49" Type="http://schemas.openxmlformats.org/officeDocument/2006/relationships/image" Target="../media/image58.png"/><Relationship Id="rId103" Type="http://schemas.openxmlformats.org/officeDocument/2006/relationships/image" Target="../media/image104.png"/><Relationship Id="rId102" Type="http://schemas.openxmlformats.org/officeDocument/2006/relationships/image" Target="../media/image102.png"/><Relationship Id="rId101" Type="http://schemas.openxmlformats.org/officeDocument/2006/relationships/image" Target="../media/image105.png"/><Relationship Id="rId100" Type="http://schemas.openxmlformats.org/officeDocument/2006/relationships/image" Target="../media/image98.png"/><Relationship Id="rId31" Type="http://schemas.openxmlformats.org/officeDocument/2006/relationships/image" Target="../media/image31.png"/><Relationship Id="rId30" Type="http://schemas.openxmlformats.org/officeDocument/2006/relationships/image" Target="../media/image25.png"/><Relationship Id="rId33" Type="http://schemas.openxmlformats.org/officeDocument/2006/relationships/image" Target="../media/image27.png"/><Relationship Id="rId32" Type="http://schemas.openxmlformats.org/officeDocument/2006/relationships/image" Target="../media/image36.png"/><Relationship Id="rId35" Type="http://schemas.openxmlformats.org/officeDocument/2006/relationships/image" Target="../media/image39.png"/><Relationship Id="rId34" Type="http://schemas.openxmlformats.org/officeDocument/2006/relationships/image" Target="../media/image22.png"/><Relationship Id="rId37" Type="http://schemas.openxmlformats.org/officeDocument/2006/relationships/image" Target="../media/image35.png"/><Relationship Id="rId36" Type="http://schemas.openxmlformats.org/officeDocument/2006/relationships/image" Target="../media/image30.png"/><Relationship Id="rId39" Type="http://schemas.openxmlformats.org/officeDocument/2006/relationships/image" Target="../media/image34.png"/><Relationship Id="rId38" Type="http://schemas.openxmlformats.org/officeDocument/2006/relationships/image" Target="../media/image33.png"/><Relationship Id="rId20" Type="http://schemas.openxmlformats.org/officeDocument/2006/relationships/image" Target="../media/image16.png"/><Relationship Id="rId22" Type="http://schemas.openxmlformats.org/officeDocument/2006/relationships/image" Target="../media/image2.png"/><Relationship Id="rId21" Type="http://schemas.openxmlformats.org/officeDocument/2006/relationships/image" Target="../media/image9.png"/><Relationship Id="rId24" Type="http://schemas.openxmlformats.org/officeDocument/2006/relationships/image" Target="../media/image26.png"/><Relationship Id="rId23" Type="http://schemas.openxmlformats.org/officeDocument/2006/relationships/image" Target="../media/image29.png"/><Relationship Id="rId26" Type="http://schemas.openxmlformats.org/officeDocument/2006/relationships/image" Target="../media/image28.png"/><Relationship Id="rId25" Type="http://schemas.openxmlformats.org/officeDocument/2006/relationships/image" Target="../media/image23.png"/><Relationship Id="rId28" Type="http://schemas.openxmlformats.org/officeDocument/2006/relationships/image" Target="../media/image21.png"/><Relationship Id="rId27" Type="http://schemas.openxmlformats.org/officeDocument/2006/relationships/image" Target="../media/image24.png"/><Relationship Id="rId29" Type="http://schemas.openxmlformats.org/officeDocument/2006/relationships/image" Target="../media/image32.png"/><Relationship Id="rId95" Type="http://schemas.openxmlformats.org/officeDocument/2006/relationships/image" Target="../media/image82.png"/><Relationship Id="rId94" Type="http://schemas.openxmlformats.org/officeDocument/2006/relationships/image" Target="../media/image89.png"/><Relationship Id="rId97" Type="http://schemas.openxmlformats.org/officeDocument/2006/relationships/image" Target="../media/image106.png"/><Relationship Id="rId96" Type="http://schemas.openxmlformats.org/officeDocument/2006/relationships/image" Target="../media/image97.png"/><Relationship Id="rId11" Type="http://schemas.openxmlformats.org/officeDocument/2006/relationships/image" Target="../media/image12.png"/><Relationship Id="rId99" Type="http://schemas.openxmlformats.org/officeDocument/2006/relationships/image" Target="../media/image115.png"/><Relationship Id="rId10" Type="http://schemas.openxmlformats.org/officeDocument/2006/relationships/image" Target="../media/image3.png"/><Relationship Id="rId98" Type="http://schemas.openxmlformats.org/officeDocument/2006/relationships/image" Target="../media/image101.png"/><Relationship Id="rId13" Type="http://schemas.openxmlformats.org/officeDocument/2006/relationships/image" Target="../media/image18.png"/><Relationship Id="rId12" Type="http://schemas.openxmlformats.org/officeDocument/2006/relationships/image" Target="../media/image1.png"/><Relationship Id="rId91" Type="http://schemas.openxmlformats.org/officeDocument/2006/relationships/image" Target="../media/image91.png"/><Relationship Id="rId90" Type="http://schemas.openxmlformats.org/officeDocument/2006/relationships/image" Target="../media/image92.png"/><Relationship Id="rId93" Type="http://schemas.openxmlformats.org/officeDocument/2006/relationships/image" Target="../media/image100.png"/><Relationship Id="rId92" Type="http://schemas.openxmlformats.org/officeDocument/2006/relationships/image" Target="../media/image83.jpg"/><Relationship Id="rId15" Type="http://schemas.openxmlformats.org/officeDocument/2006/relationships/image" Target="../media/image14.png"/><Relationship Id="rId14" Type="http://schemas.openxmlformats.org/officeDocument/2006/relationships/image" Target="../media/image7.png"/><Relationship Id="rId17" Type="http://schemas.openxmlformats.org/officeDocument/2006/relationships/image" Target="../media/image10.png"/><Relationship Id="rId16" Type="http://schemas.openxmlformats.org/officeDocument/2006/relationships/image" Target="../media/image19.png"/><Relationship Id="rId19" Type="http://schemas.openxmlformats.org/officeDocument/2006/relationships/image" Target="../media/image6.png"/><Relationship Id="rId18" Type="http://schemas.openxmlformats.org/officeDocument/2006/relationships/image" Target="../media/image4.png"/><Relationship Id="rId84" Type="http://schemas.openxmlformats.org/officeDocument/2006/relationships/image" Target="../media/image77.png"/><Relationship Id="rId83" Type="http://schemas.openxmlformats.org/officeDocument/2006/relationships/image" Target="../media/image74.png"/><Relationship Id="rId86" Type="http://schemas.openxmlformats.org/officeDocument/2006/relationships/image" Target="../media/image87.png"/><Relationship Id="rId85" Type="http://schemas.openxmlformats.org/officeDocument/2006/relationships/image" Target="../media/image88.png"/><Relationship Id="rId88" Type="http://schemas.openxmlformats.org/officeDocument/2006/relationships/image" Target="../media/image85.png"/><Relationship Id="rId87" Type="http://schemas.openxmlformats.org/officeDocument/2006/relationships/image" Target="../media/image90.png"/><Relationship Id="rId89" Type="http://schemas.openxmlformats.org/officeDocument/2006/relationships/image" Target="../media/image84.png"/><Relationship Id="rId80" Type="http://schemas.openxmlformats.org/officeDocument/2006/relationships/image" Target="../media/image76.png"/><Relationship Id="rId82" Type="http://schemas.openxmlformats.org/officeDocument/2006/relationships/image" Target="../media/image75.png"/><Relationship Id="rId81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20.png"/><Relationship Id="rId8" Type="http://schemas.openxmlformats.org/officeDocument/2006/relationships/image" Target="../media/image13.png"/><Relationship Id="rId73" Type="http://schemas.openxmlformats.org/officeDocument/2006/relationships/image" Target="../media/image64.png"/><Relationship Id="rId72" Type="http://schemas.openxmlformats.org/officeDocument/2006/relationships/image" Target="../media/image66.png"/><Relationship Id="rId75" Type="http://schemas.openxmlformats.org/officeDocument/2006/relationships/image" Target="../media/image79.png"/><Relationship Id="rId74" Type="http://schemas.openxmlformats.org/officeDocument/2006/relationships/image" Target="../media/image78.png"/><Relationship Id="rId77" Type="http://schemas.openxmlformats.org/officeDocument/2006/relationships/image" Target="../media/image70.png"/><Relationship Id="rId76" Type="http://schemas.openxmlformats.org/officeDocument/2006/relationships/image" Target="../media/image59.png"/><Relationship Id="rId79" Type="http://schemas.openxmlformats.org/officeDocument/2006/relationships/image" Target="../media/image71.png"/><Relationship Id="rId78" Type="http://schemas.openxmlformats.org/officeDocument/2006/relationships/image" Target="../media/image73.png"/><Relationship Id="rId71" Type="http://schemas.openxmlformats.org/officeDocument/2006/relationships/image" Target="../media/image81.png"/><Relationship Id="rId70" Type="http://schemas.openxmlformats.org/officeDocument/2006/relationships/image" Target="../media/image72.png"/><Relationship Id="rId62" Type="http://schemas.openxmlformats.org/officeDocument/2006/relationships/image" Target="../media/image67.png"/><Relationship Id="rId61" Type="http://schemas.openxmlformats.org/officeDocument/2006/relationships/image" Target="../media/image69.png"/><Relationship Id="rId64" Type="http://schemas.openxmlformats.org/officeDocument/2006/relationships/image" Target="../media/image60.png"/><Relationship Id="rId63" Type="http://schemas.openxmlformats.org/officeDocument/2006/relationships/image" Target="../media/image68.png"/><Relationship Id="rId66" Type="http://schemas.openxmlformats.org/officeDocument/2006/relationships/image" Target="../media/image61.png"/><Relationship Id="rId65" Type="http://schemas.openxmlformats.org/officeDocument/2006/relationships/image" Target="../media/image54.png"/><Relationship Id="rId68" Type="http://schemas.openxmlformats.org/officeDocument/2006/relationships/image" Target="../media/image80.png"/><Relationship Id="rId67" Type="http://schemas.openxmlformats.org/officeDocument/2006/relationships/image" Target="../media/image62.png"/><Relationship Id="rId60" Type="http://schemas.openxmlformats.org/officeDocument/2006/relationships/image" Target="../media/image51.png"/><Relationship Id="rId69" Type="http://schemas.openxmlformats.org/officeDocument/2006/relationships/image" Target="../media/image63.png"/><Relationship Id="rId51" Type="http://schemas.openxmlformats.org/officeDocument/2006/relationships/image" Target="../media/image49.png"/><Relationship Id="rId50" Type="http://schemas.openxmlformats.org/officeDocument/2006/relationships/image" Target="../media/image46.png"/><Relationship Id="rId53" Type="http://schemas.openxmlformats.org/officeDocument/2006/relationships/image" Target="../media/image52.png"/><Relationship Id="rId52" Type="http://schemas.openxmlformats.org/officeDocument/2006/relationships/image" Target="../media/image50.png"/><Relationship Id="rId55" Type="http://schemas.openxmlformats.org/officeDocument/2006/relationships/image" Target="../media/image48.png"/><Relationship Id="rId54" Type="http://schemas.openxmlformats.org/officeDocument/2006/relationships/image" Target="../media/image57.png"/><Relationship Id="rId57" Type="http://schemas.openxmlformats.org/officeDocument/2006/relationships/image" Target="../media/image65.png"/><Relationship Id="rId56" Type="http://schemas.openxmlformats.org/officeDocument/2006/relationships/image" Target="../media/image55.png"/><Relationship Id="rId59" Type="http://schemas.openxmlformats.org/officeDocument/2006/relationships/image" Target="../media/image53.png"/><Relationship Id="rId58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144.png"/><Relationship Id="rId42" Type="http://schemas.openxmlformats.org/officeDocument/2006/relationships/image" Target="../media/image155.png"/><Relationship Id="rId41" Type="http://schemas.openxmlformats.org/officeDocument/2006/relationships/image" Target="../media/image142.png"/><Relationship Id="rId44" Type="http://schemas.openxmlformats.org/officeDocument/2006/relationships/image" Target="../media/image83.jpg"/><Relationship Id="rId43" Type="http://schemas.openxmlformats.org/officeDocument/2006/relationships/image" Target="../media/image147.png"/><Relationship Id="rId46" Type="http://schemas.openxmlformats.org/officeDocument/2006/relationships/image" Target="../media/image100.png"/><Relationship Id="rId45" Type="http://schemas.openxmlformats.org/officeDocument/2006/relationships/image" Target="../media/image17.png"/><Relationship Id="rId48" Type="http://schemas.openxmlformats.org/officeDocument/2006/relationships/image" Target="../media/image145.png"/><Relationship Id="rId47" Type="http://schemas.openxmlformats.org/officeDocument/2006/relationships/image" Target="../media/image148.png"/><Relationship Id="rId49" Type="http://schemas.openxmlformats.org/officeDocument/2006/relationships/image" Target="../media/image140.png"/><Relationship Id="rId31" Type="http://schemas.openxmlformats.org/officeDocument/2006/relationships/image" Target="../media/image133.png"/><Relationship Id="rId30" Type="http://schemas.openxmlformats.org/officeDocument/2006/relationships/image" Target="../media/image128.png"/><Relationship Id="rId33" Type="http://schemas.openxmlformats.org/officeDocument/2006/relationships/image" Target="../media/image132.png"/><Relationship Id="rId32" Type="http://schemas.openxmlformats.org/officeDocument/2006/relationships/image" Target="../media/image138.png"/><Relationship Id="rId35" Type="http://schemas.openxmlformats.org/officeDocument/2006/relationships/image" Target="../media/image136.png"/><Relationship Id="rId34" Type="http://schemas.openxmlformats.org/officeDocument/2006/relationships/image" Target="../media/image130.png"/><Relationship Id="rId37" Type="http://schemas.openxmlformats.org/officeDocument/2006/relationships/image" Target="../media/image141.png"/><Relationship Id="rId36" Type="http://schemas.openxmlformats.org/officeDocument/2006/relationships/image" Target="../media/image38.png"/><Relationship Id="rId39" Type="http://schemas.openxmlformats.org/officeDocument/2006/relationships/image" Target="../media/image50.png"/><Relationship Id="rId38" Type="http://schemas.openxmlformats.org/officeDocument/2006/relationships/image" Target="../media/image139.png"/><Relationship Id="rId20" Type="http://schemas.openxmlformats.org/officeDocument/2006/relationships/image" Target="../media/image129.png"/><Relationship Id="rId22" Type="http://schemas.openxmlformats.org/officeDocument/2006/relationships/image" Target="../media/image151.png"/><Relationship Id="rId21" Type="http://schemas.openxmlformats.org/officeDocument/2006/relationships/image" Target="../media/image120.png"/><Relationship Id="rId24" Type="http://schemas.openxmlformats.org/officeDocument/2006/relationships/image" Target="../media/image125.png"/><Relationship Id="rId23" Type="http://schemas.openxmlformats.org/officeDocument/2006/relationships/image" Target="../media/image137.png"/><Relationship Id="rId26" Type="http://schemas.openxmlformats.org/officeDocument/2006/relationships/image" Target="../media/image121.png"/><Relationship Id="rId25" Type="http://schemas.openxmlformats.org/officeDocument/2006/relationships/image" Target="../media/image122.png"/><Relationship Id="rId28" Type="http://schemas.openxmlformats.org/officeDocument/2006/relationships/image" Target="../media/image127.png"/><Relationship Id="rId27" Type="http://schemas.openxmlformats.org/officeDocument/2006/relationships/image" Target="../media/image134.png"/><Relationship Id="rId29" Type="http://schemas.openxmlformats.org/officeDocument/2006/relationships/image" Target="../media/image42.png"/><Relationship Id="rId11" Type="http://schemas.openxmlformats.org/officeDocument/2006/relationships/image" Target="../media/image97.png"/><Relationship Id="rId10" Type="http://schemas.openxmlformats.org/officeDocument/2006/relationships/image" Target="../media/image108.png"/><Relationship Id="rId13" Type="http://schemas.openxmlformats.org/officeDocument/2006/relationships/image" Target="../media/image116.png"/><Relationship Id="rId12" Type="http://schemas.openxmlformats.org/officeDocument/2006/relationships/image" Target="../media/image109.png"/><Relationship Id="rId15" Type="http://schemas.openxmlformats.org/officeDocument/2006/relationships/image" Target="../media/image131.png"/><Relationship Id="rId14" Type="http://schemas.openxmlformats.org/officeDocument/2006/relationships/image" Target="../media/image117.png"/><Relationship Id="rId17" Type="http://schemas.openxmlformats.org/officeDocument/2006/relationships/image" Target="../media/image112.png"/><Relationship Id="rId16" Type="http://schemas.openxmlformats.org/officeDocument/2006/relationships/image" Target="../media/image119.png"/><Relationship Id="rId19" Type="http://schemas.openxmlformats.org/officeDocument/2006/relationships/image" Target="../media/image113.png"/><Relationship Id="rId18" Type="http://schemas.openxmlformats.org/officeDocument/2006/relationships/image" Target="../media/image110.png"/><Relationship Id="rId80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23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20.png"/><Relationship Id="rId8" Type="http://schemas.openxmlformats.org/officeDocument/2006/relationships/image" Target="../media/image111.png"/><Relationship Id="rId73" Type="http://schemas.openxmlformats.org/officeDocument/2006/relationships/image" Target="../media/image159.png"/><Relationship Id="rId72" Type="http://schemas.openxmlformats.org/officeDocument/2006/relationships/image" Target="../media/image162.png"/><Relationship Id="rId75" Type="http://schemas.openxmlformats.org/officeDocument/2006/relationships/image" Target="../media/image163.png"/><Relationship Id="rId74" Type="http://schemas.openxmlformats.org/officeDocument/2006/relationships/image" Target="../media/image174.png"/><Relationship Id="rId77" Type="http://schemas.openxmlformats.org/officeDocument/2006/relationships/image" Target="../media/image173.png"/><Relationship Id="rId76" Type="http://schemas.openxmlformats.org/officeDocument/2006/relationships/image" Target="../media/image44.png"/><Relationship Id="rId79" Type="http://schemas.openxmlformats.org/officeDocument/2006/relationships/image" Target="../media/image177.png"/><Relationship Id="rId78" Type="http://schemas.openxmlformats.org/officeDocument/2006/relationships/image" Target="../media/image175.png"/><Relationship Id="rId71" Type="http://schemas.openxmlformats.org/officeDocument/2006/relationships/image" Target="../media/image169.png"/><Relationship Id="rId70" Type="http://schemas.openxmlformats.org/officeDocument/2006/relationships/image" Target="../media/image166.png"/><Relationship Id="rId62" Type="http://schemas.openxmlformats.org/officeDocument/2006/relationships/image" Target="../media/image164.png"/><Relationship Id="rId61" Type="http://schemas.openxmlformats.org/officeDocument/2006/relationships/image" Target="../media/image158.png"/><Relationship Id="rId64" Type="http://schemas.openxmlformats.org/officeDocument/2006/relationships/image" Target="../media/image167.png"/><Relationship Id="rId63" Type="http://schemas.openxmlformats.org/officeDocument/2006/relationships/image" Target="../media/image161.jpg"/><Relationship Id="rId66" Type="http://schemas.openxmlformats.org/officeDocument/2006/relationships/image" Target="../media/image165.png"/><Relationship Id="rId65" Type="http://schemas.openxmlformats.org/officeDocument/2006/relationships/image" Target="../media/image171.png"/><Relationship Id="rId68" Type="http://schemas.openxmlformats.org/officeDocument/2006/relationships/image" Target="../media/image176.png"/><Relationship Id="rId67" Type="http://schemas.openxmlformats.org/officeDocument/2006/relationships/image" Target="../media/image170.png"/><Relationship Id="rId60" Type="http://schemas.openxmlformats.org/officeDocument/2006/relationships/image" Target="../media/image157.png"/><Relationship Id="rId69" Type="http://schemas.openxmlformats.org/officeDocument/2006/relationships/image" Target="../media/image168.png"/><Relationship Id="rId51" Type="http://schemas.openxmlformats.org/officeDocument/2006/relationships/image" Target="../media/image143.png"/><Relationship Id="rId50" Type="http://schemas.openxmlformats.org/officeDocument/2006/relationships/image" Target="../media/image146.png"/><Relationship Id="rId53" Type="http://schemas.openxmlformats.org/officeDocument/2006/relationships/image" Target="../media/image149.png"/><Relationship Id="rId52" Type="http://schemas.openxmlformats.org/officeDocument/2006/relationships/image" Target="../media/image107.png"/><Relationship Id="rId55" Type="http://schemas.openxmlformats.org/officeDocument/2006/relationships/image" Target="../media/image104.png"/><Relationship Id="rId54" Type="http://schemas.openxmlformats.org/officeDocument/2006/relationships/image" Target="../media/image150.png"/><Relationship Id="rId57" Type="http://schemas.openxmlformats.org/officeDocument/2006/relationships/image" Target="../media/image152.png"/><Relationship Id="rId56" Type="http://schemas.openxmlformats.org/officeDocument/2006/relationships/image" Target="../media/image153.png"/><Relationship Id="rId59" Type="http://schemas.openxmlformats.org/officeDocument/2006/relationships/image" Target="../media/image156.png"/><Relationship Id="rId58" Type="http://schemas.openxmlformats.org/officeDocument/2006/relationships/image" Target="../media/image15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Google Shape;60;p1"/>
          <p:cNvGraphicFramePr/>
          <p:nvPr/>
        </p:nvGraphicFramePr>
        <p:xfrm>
          <a:off x="354638" y="117357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{B21C9617-6D54-4B8D-BF7F-3AAFE601F454}</a:tableStyleId>
              </a:tblPr>
              <a:tblGrid>
                <a:gridCol w="1141550"/>
                <a:gridCol w="1141550"/>
                <a:gridCol w="1141550"/>
                <a:gridCol w="1141550"/>
                <a:gridCol w="1141550"/>
                <a:gridCol w="1142650"/>
              </a:tblGrid>
              <a:tr h="83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662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619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0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674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1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 gridSpan="4"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 hMerge="1"/>
                <a:tc rowSpan="3" hMerge="1"/>
                <a:tc rowSpan="3" hMerge="1"/>
              </a:tr>
              <a:tr h="66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vMerge="1"/>
                <a:tc hMerge="1" vMerge="1"/>
                <a:tc hMerge="1" vMerge="1"/>
                <a:tc hMerge="1" vMerge="1"/>
              </a:tr>
              <a:tr h="728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vMerge="1"/>
                <a:tc hMerge="1" vMerge="1"/>
                <a:tc hMerge="1" vMerge="1"/>
                <a:tc hMerge="1" vMerge="1"/>
              </a:tr>
            </a:tbl>
          </a:graphicData>
        </a:graphic>
      </p:graphicFrame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60" y="9606608"/>
            <a:ext cx="7254720" cy="45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20" y="10014304"/>
            <a:ext cx="114156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4480" y="10065248"/>
            <a:ext cx="175896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85240" y="10009524"/>
            <a:ext cx="1696320" cy="50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27980" y="10022062"/>
            <a:ext cx="1686240" cy="47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8290" y="390235"/>
            <a:ext cx="4406399" cy="39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7520" y="169200"/>
            <a:ext cx="641520" cy="6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4080" y="7525080"/>
            <a:ext cx="784440" cy="6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23960" y="3415320"/>
            <a:ext cx="810720" cy="57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19800" y="1336680"/>
            <a:ext cx="641520" cy="6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998520" y="5454000"/>
            <a:ext cx="701280" cy="68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015880" y="5437080"/>
            <a:ext cx="1031760" cy="6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998520" y="1311480"/>
            <a:ext cx="701280" cy="6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837520" y="3377160"/>
            <a:ext cx="701280" cy="69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876400" y="5441040"/>
            <a:ext cx="701280" cy="6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97600" y="1323000"/>
            <a:ext cx="701280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832480" y="1315800"/>
            <a:ext cx="701280" cy="63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898800" y="3384360"/>
            <a:ext cx="810720" cy="71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14080" y="5392800"/>
            <a:ext cx="784440" cy="71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63320" y="2896920"/>
            <a:ext cx="923760" cy="2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069880" y="3387240"/>
            <a:ext cx="9237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73280" y="1321920"/>
            <a:ext cx="784440" cy="68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21440" y="5404680"/>
            <a:ext cx="923760" cy="70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067360" y="1325520"/>
            <a:ext cx="810720" cy="67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409320" y="2136600"/>
            <a:ext cx="1031760" cy="26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494720" y="2128320"/>
            <a:ext cx="1141560" cy="28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777760" y="2139480"/>
            <a:ext cx="810720" cy="2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902120" y="4181400"/>
            <a:ext cx="1141560" cy="28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512720" y="6219720"/>
            <a:ext cx="1141560" cy="2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501120" y="8305560"/>
            <a:ext cx="810720" cy="3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4924800" y="6185520"/>
            <a:ext cx="1141560" cy="24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5506920" y="6315480"/>
            <a:ext cx="558720" cy="24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6179040" y="2101320"/>
            <a:ext cx="881640" cy="25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549800" y="4179600"/>
            <a:ext cx="1031760" cy="25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3729960" y="2128320"/>
            <a:ext cx="1141560" cy="1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4482360" y="2271600"/>
            <a:ext cx="329760" cy="1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841560" y="6180480"/>
            <a:ext cx="1031760" cy="2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2694600" y="4192200"/>
            <a:ext cx="558720" cy="20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3833280" y="4202280"/>
            <a:ext cx="701280" cy="21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4160520" y="4372200"/>
            <a:ext cx="784440" cy="21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2720880" y="6187680"/>
            <a:ext cx="92376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549720" y="6203160"/>
            <a:ext cx="810720" cy="28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615600" y="8709840"/>
            <a:ext cx="701280" cy="25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1715040" y="246492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2855160" y="247032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4006800" y="248472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5108040" y="660312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615600" y="660312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1739520" y="655632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1715040" y="451728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6231600" y="244980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2855160" y="452160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3985920" y="657288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3999960" y="453240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2863800" y="659088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5145120" y="449604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5119200" y="243864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4919040" y="4864320"/>
            <a:ext cx="923760" cy="1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5342400" y="5049720"/>
            <a:ext cx="641520" cy="18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1500840" y="2872440"/>
            <a:ext cx="1031760" cy="17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2267640" y="3061800"/>
            <a:ext cx="256320" cy="1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2646360" y="2860560"/>
            <a:ext cx="114156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3428280" y="3045960"/>
            <a:ext cx="256320" cy="1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3806640" y="2769480"/>
            <a:ext cx="970200" cy="16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3903480" y="2962800"/>
            <a:ext cx="518040" cy="15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4053600" y="3120840"/>
            <a:ext cx="881640" cy="15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2665080" y="7044840"/>
            <a:ext cx="1083240" cy="22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6052680" y="2823120"/>
            <a:ext cx="970200" cy="17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6319800" y="2974320"/>
            <a:ext cx="810720" cy="19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1549800" y="4854960"/>
            <a:ext cx="810720" cy="18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1880280" y="5019840"/>
            <a:ext cx="701280" cy="1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2645280" y="4867920"/>
            <a:ext cx="1141560" cy="1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2685240" y="5049720"/>
            <a:ext cx="1083240" cy="16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3859920" y="4862520"/>
            <a:ext cx="881640" cy="1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3971520" y="5027760"/>
            <a:ext cx="923760" cy="18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4957200" y="2854080"/>
            <a:ext cx="1031760" cy="20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4901400" y="3032280"/>
            <a:ext cx="1141560" cy="19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 rot="508800">
            <a:off x="465480" y="3366360"/>
            <a:ext cx="881640" cy="7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6208200" y="5502600"/>
            <a:ext cx="881640" cy="65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6354000" y="3299760"/>
            <a:ext cx="558720" cy="7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6060600" y="6208920"/>
            <a:ext cx="810720" cy="23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6641640" y="6382080"/>
            <a:ext cx="485280" cy="23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6208200" y="4178880"/>
            <a:ext cx="881640" cy="25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463320" y="4156560"/>
            <a:ext cx="983880" cy="2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574560" y="249048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6230520" y="659916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6289920" y="452160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574560" y="450072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6020280" y="4829760"/>
            <a:ext cx="784440" cy="1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6285240" y="4953600"/>
            <a:ext cx="701280" cy="17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6430680" y="5118480"/>
            <a:ext cx="784440" cy="15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395640" y="6918840"/>
            <a:ext cx="485280" cy="17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555840" y="7041240"/>
            <a:ext cx="784440" cy="1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955080" y="7198560"/>
            <a:ext cx="518040" cy="19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1559160" y="6978240"/>
            <a:ext cx="881640" cy="19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396000" y="9102960"/>
            <a:ext cx="558720" cy="2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373320" y="9289080"/>
            <a:ext cx="1141560" cy="2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4939920" y="6901920"/>
            <a:ext cx="881640" cy="1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5546520" y="7067520"/>
            <a:ext cx="233280" cy="15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5126400" y="7196760"/>
            <a:ext cx="810720" cy="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6090120" y="6927480"/>
            <a:ext cx="983880" cy="2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6263280" y="7122240"/>
            <a:ext cx="923760" cy="1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354600" y="4822200"/>
            <a:ext cx="784440" cy="1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623520" y="4981680"/>
            <a:ext cx="641520" cy="18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792360" y="5113440"/>
            <a:ext cx="641520" cy="18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3803760" y="6962760"/>
            <a:ext cx="923760" cy="20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4101840" y="7124040"/>
            <a:ext cx="784440" cy="2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5890500" y="295910"/>
            <a:ext cx="1458720" cy="6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6318461" y="7833815"/>
            <a:ext cx="886575" cy="93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1685880" y="7119000"/>
            <a:ext cx="923760" cy="20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1735560" y="8343000"/>
            <a:ext cx="701280" cy="31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1693800" y="8694000"/>
            <a:ext cx="784440" cy="29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1604530" y="7478105"/>
            <a:ext cx="701280" cy="71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1544400" y="9127440"/>
            <a:ext cx="1083240" cy="22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/>
          <p:nvPr/>
        </p:nvSpPr>
        <p:spPr>
          <a:xfrm>
            <a:off x="3035340" y="7739280"/>
            <a:ext cx="3223800" cy="1548720"/>
          </a:xfrm>
          <a:prstGeom prst="wedgeEllipseCallout">
            <a:avLst>
              <a:gd fmla="val -59599" name="adj1"/>
              <a:gd fmla="val -49133" name="adj2"/>
            </a:avLst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3839760" y="7936564"/>
            <a:ext cx="1031760" cy="30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3294720" y="8224061"/>
            <a:ext cx="278496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3329460" y="8519220"/>
            <a:ext cx="1284120" cy="38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3833280" y="8838900"/>
            <a:ext cx="1535040" cy="28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"/>
          <p:cNvPicPr preferRelativeResize="0"/>
          <p:nvPr/>
        </p:nvPicPr>
        <p:blipFill rotWithShape="1">
          <a:blip r:embed="rId103">
            <a:alphaModFix/>
          </a:blip>
          <a:srcRect b="0" l="0" r="0" t="0"/>
          <a:stretch/>
        </p:blipFill>
        <p:spPr>
          <a:xfrm>
            <a:off x="6247096" y="8647200"/>
            <a:ext cx="641520" cy="6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672120" y="352800"/>
            <a:ext cx="881640" cy="8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4953960" y="2098080"/>
            <a:ext cx="1083240" cy="24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2828880" y="4352400"/>
            <a:ext cx="923760" cy="2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80" y="7680600"/>
            <a:ext cx="7254720" cy="45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600" y="8208000"/>
            <a:ext cx="114156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0160" y="8208000"/>
            <a:ext cx="175896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7440" y="8170020"/>
            <a:ext cx="1696320" cy="57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68914" y="8179560"/>
            <a:ext cx="1686240" cy="49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50160" y="642960"/>
            <a:ext cx="4401000" cy="3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"/>
          <p:cNvSpPr/>
          <p:nvPr/>
        </p:nvSpPr>
        <p:spPr>
          <a:xfrm>
            <a:off x="177480" y="5581440"/>
            <a:ext cx="7205040" cy="186012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・ご注文は</a:t>
            </a:r>
            <a:r>
              <a:rPr b="0" i="0" lang="en-US" sz="13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7営業日前(</a:t>
            </a: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土日祝日を除く)にお願いいたします。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・大口注文(10個以上)につきましては、3週間前にご相談ください。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・期日を過ぎてのご注文は、ご希望の商品が揃わない場合もございます。ご注意ください。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・土曜日、日曜日、祝祭日、お盆、年末年始は休業とさせて頂きます。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（その他の臨時休業もございますのでお問い合わせください）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5" name="Google Shape;195;p2"/>
          <p:cNvGraphicFramePr/>
          <p:nvPr/>
        </p:nvGraphicFramePr>
        <p:xfrm>
          <a:off x="354600" y="12805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{B21C9617-6D54-4B8D-BF7F-3AAFE601F454}</a:tableStyleId>
              </a:tblPr>
              <a:tblGrid>
                <a:gridCol w="1141550"/>
                <a:gridCol w="1141550"/>
                <a:gridCol w="1141550"/>
                <a:gridCol w="1141550"/>
                <a:gridCol w="1141550"/>
                <a:gridCol w="1142650"/>
              </a:tblGrid>
              <a:tr h="83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56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556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1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96" name="Google Shape;196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00200" y="1336320"/>
            <a:ext cx="923760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46200" y="2126520"/>
            <a:ext cx="1031760" cy="2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11440" y="2411640"/>
            <a:ext cx="701280" cy="25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131400">
            <a:off x="2685240" y="1299960"/>
            <a:ext cx="1031760" cy="70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630880" y="2132280"/>
            <a:ext cx="1141560" cy="23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848680" y="2414880"/>
            <a:ext cx="701280" cy="25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879000" y="1379520"/>
            <a:ext cx="923760" cy="69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958560" y="2120760"/>
            <a:ext cx="764640" cy="25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998520" y="2414520"/>
            <a:ext cx="701280" cy="25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96360" y="2126520"/>
            <a:ext cx="1058040" cy="24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73840" y="242676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62520" y="2751840"/>
            <a:ext cx="641520" cy="18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80400" y="2967120"/>
            <a:ext cx="764640" cy="1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850920" y="2732400"/>
            <a:ext cx="764640" cy="20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052880" y="2938320"/>
            <a:ext cx="881640" cy="23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676960" y="2832120"/>
            <a:ext cx="1058040" cy="2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490040" y="2717640"/>
            <a:ext cx="1058040" cy="2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749960" y="2911680"/>
            <a:ext cx="810720" cy="21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96360" y="4104720"/>
            <a:ext cx="1058040" cy="22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63320" y="4620960"/>
            <a:ext cx="923760" cy="19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72040" y="438228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72760" y="5111280"/>
            <a:ext cx="881640" cy="1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852280" y="3436560"/>
            <a:ext cx="641520" cy="61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3825360" y="3430440"/>
            <a:ext cx="1031760" cy="63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5018040" y="3469680"/>
            <a:ext cx="923760" cy="54396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"/>
          <p:cNvSpPr/>
          <p:nvPr/>
        </p:nvSpPr>
        <p:spPr>
          <a:xfrm>
            <a:off x="2630880" y="3226320"/>
            <a:ext cx="641520" cy="205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3776040" y="3203640"/>
            <a:ext cx="641520" cy="205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4930920" y="3203640"/>
            <a:ext cx="641520" cy="205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"/>
          <p:cNvSpPr/>
          <p:nvPr/>
        </p:nvSpPr>
        <p:spPr>
          <a:xfrm>
            <a:off x="362160" y="3184200"/>
            <a:ext cx="641520" cy="205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394200" y="3184200"/>
            <a:ext cx="578160" cy="2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662560" y="3216600"/>
            <a:ext cx="578160" cy="2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3776040" y="3194280"/>
            <a:ext cx="578160" cy="2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4953240" y="3194280"/>
            <a:ext cx="578160" cy="2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2737440" y="4052160"/>
            <a:ext cx="923760" cy="2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2850840" y="434160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954960" y="4365360"/>
            <a:ext cx="701280" cy="25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121720" y="4065120"/>
            <a:ext cx="701280" cy="26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129280" y="436608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2630880" y="4893840"/>
            <a:ext cx="970200" cy="16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201840" y="5000400"/>
            <a:ext cx="238320" cy="1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2967480" y="5096160"/>
            <a:ext cx="78444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3786120" y="4934160"/>
            <a:ext cx="784440" cy="19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116600" y="5086440"/>
            <a:ext cx="78444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4916160" y="4892760"/>
            <a:ext cx="810720" cy="21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5265360" y="5083920"/>
            <a:ext cx="78444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2739600" y="4581720"/>
            <a:ext cx="923760" cy="21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3943440" y="4562640"/>
            <a:ext cx="923760" cy="21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5015520" y="4650120"/>
            <a:ext cx="923760" cy="21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5995800" y="506160"/>
            <a:ext cx="1458720" cy="6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152280" y="169200"/>
            <a:ext cx="641520" cy="6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864360" y="452880"/>
            <a:ext cx="641520" cy="6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5025240" y="2107800"/>
            <a:ext cx="923760" cy="28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5148000" y="2414880"/>
            <a:ext cx="701280" cy="25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5252400" y="2981880"/>
            <a:ext cx="810720" cy="2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4916160" y="2736360"/>
            <a:ext cx="1141560" cy="19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396360" y="4915440"/>
            <a:ext cx="88164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3836160" y="9444060"/>
            <a:ext cx="881640" cy="8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4669744" y="9694440"/>
            <a:ext cx="881640" cy="8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5596560" y="9481680"/>
            <a:ext cx="701280" cy="70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6392160" y="9582120"/>
            <a:ext cx="784440" cy="78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6103440" y="2114280"/>
            <a:ext cx="970200" cy="2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6297840" y="2453760"/>
            <a:ext cx="701280" cy="2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6255000" y="2840760"/>
            <a:ext cx="764640" cy="18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6096600" y="2688840"/>
            <a:ext cx="983880" cy="2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6066720" y="3029400"/>
            <a:ext cx="1141560" cy="16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6058080" y="4374000"/>
            <a:ext cx="578160" cy="27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6636600" y="4374000"/>
            <a:ext cx="578160" cy="2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6286680" y="4750200"/>
            <a:ext cx="701280" cy="56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6207840" y="4014720"/>
            <a:ext cx="881640" cy="2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6087240" y="4292640"/>
            <a:ext cx="38556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6622920" y="4293360"/>
            <a:ext cx="385560" cy="18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 rot="1332600">
            <a:off x="420120" y="1469520"/>
            <a:ext cx="983880" cy="4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4951080" y="1657080"/>
            <a:ext cx="1058040" cy="30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6157440" y="1343160"/>
            <a:ext cx="970200" cy="72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517320" y="3444480"/>
            <a:ext cx="810720" cy="60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6286680" y="3403440"/>
            <a:ext cx="701280" cy="4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4027680" y="4730400"/>
            <a:ext cx="329400" cy="18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4282920" y="4731120"/>
            <a:ext cx="385560" cy="1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3693960" y="4042080"/>
            <a:ext cx="1223280" cy="26568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"/>
          <p:cNvSpPr/>
          <p:nvPr/>
        </p:nvSpPr>
        <p:spPr>
          <a:xfrm>
            <a:off x="1496520" y="3203640"/>
            <a:ext cx="641520" cy="205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528200" y="3194280"/>
            <a:ext cx="578160" cy="2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1466640" y="4035960"/>
            <a:ext cx="701280" cy="18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1929240" y="4165200"/>
            <a:ext cx="701280" cy="1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1624320" y="4359240"/>
            <a:ext cx="764640" cy="28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601640" y="4621320"/>
            <a:ext cx="923760" cy="19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1521720" y="4925880"/>
            <a:ext cx="784440" cy="1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1770120" y="5110200"/>
            <a:ext cx="881640" cy="1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1598225" y="3477248"/>
            <a:ext cx="983875" cy="500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挿絵 が含まれている画像&#10;&#10;自動的に生成された説明" id="284" name="Google Shape;284;p2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1454400" y="8783598"/>
            <a:ext cx="1818000" cy="1103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